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7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213043"/>
            <a:ext cx="1358392" cy="13583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08" y="23813"/>
            <a:ext cx="1722121" cy="221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899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99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25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0566" y="365125"/>
            <a:ext cx="9873234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7603"/>
            <a:ext cx="10515600" cy="42693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408" y="5566283"/>
            <a:ext cx="1053592" cy="1053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7" y="148207"/>
            <a:ext cx="1365049" cy="175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160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63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6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424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38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16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35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CB8EB-E0F4-4A3B-8CDF-0C8C2A11D92D}" type="datetimeFigureOut">
              <a:rPr lang="en-GB" smtClean="0"/>
              <a:t>27/11/2016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2C7D3-DFE4-46DF-8ABF-9E40EE902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894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Estimation Reasoning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Mental Calculation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6720" y="4913564"/>
            <a:ext cx="11328400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50" b="1" dirty="0">
                <a:solidFill>
                  <a:srgbClr val="0070C0"/>
                </a:solidFill>
              </a:rPr>
              <a:t>Commissioned by The PiXL Club Ltd.</a:t>
            </a:r>
            <a:endParaRPr lang="en-GB" sz="1050" dirty="0">
              <a:solidFill>
                <a:srgbClr val="0070C0"/>
              </a:solidFill>
            </a:endParaRPr>
          </a:p>
          <a:p>
            <a:pPr algn="ctr"/>
            <a:r>
              <a:rPr lang="en-GB" sz="1050" b="1" dirty="0">
                <a:solidFill>
                  <a:srgbClr val="0070C0"/>
                </a:solidFill>
              </a:rPr>
              <a:t>June 2016</a:t>
            </a:r>
            <a:endParaRPr lang="en-GB" sz="1050" dirty="0">
              <a:solidFill>
                <a:srgbClr val="0070C0"/>
              </a:solidFill>
            </a:endParaRPr>
          </a:p>
          <a:p>
            <a:r>
              <a:rPr lang="en-GB" sz="1200" dirty="0">
                <a:solidFill>
                  <a:srgbClr val="0070C0"/>
                </a:solidFill>
              </a:rPr>
              <a:t> </a:t>
            </a:r>
          </a:p>
          <a:p>
            <a:pPr fontAlgn="base"/>
            <a:r>
              <a:rPr lang="en-GB" sz="900" dirty="0">
                <a:solidFill>
                  <a:srgbClr val="0070C0"/>
                </a:solidFill>
              </a:rPr>
              <a:t>This resource is strictly for the use of member schools for as long as they remain members of The PiXL Club. It may not be copied, sold nor transferred to a third party or used by the school after membership ceases. Until such time it may be freely used within the member school.</a:t>
            </a:r>
          </a:p>
          <a:p>
            <a:pPr fontAlgn="base"/>
            <a:r>
              <a:rPr lang="en-GB" sz="900" dirty="0">
                <a:solidFill>
                  <a:srgbClr val="0070C0"/>
                </a:solidFill>
              </a:rPr>
              <a:t>All opinions and contributions are those of the authors. The contents of this resource are not connected with nor endorsed by any other company, organisation or institution</a:t>
            </a:r>
            <a:r>
              <a:rPr lang="en-GB" sz="1050" dirty="0">
                <a:solidFill>
                  <a:srgbClr val="0070C0"/>
                </a:solidFill>
              </a:rPr>
              <a:t>.</a:t>
            </a:r>
          </a:p>
          <a:p>
            <a:r>
              <a:rPr lang="en-GB" sz="1200" dirty="0">
                <a:solidFill>
                  <a:srgbClr val="0070C0"/>
                </a:solidFill>
              </a:rPr>
              <a:t> </a:t>
            </a:r>
          </a:p>
          <a:p>
            <a:pPr algn="ctr"/>
            <a:r>
              <a:rPr lang="en-GB" sz="1200" dirty="0">
                <a:solidFill>
                  <a:srgbClr val="0070C0"/>
                </a:solidFill>
              </a:rPr>
              <a:t>© Copyright The PiXL Club Ltd, 2015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468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Reasoning About Number</a:t>
            </a:r>
            <a:endParaRPr lang="en-GB" dirty="0"/>
          </a:p>
        </p:txBody>
      </p:sp>
      <p:sp>
        <p:nvSpPr>
          <p:cNvPr id="4" name="Cloud 3"/>
          <p:cNvSpPr/>
          <p:nvPr/>
        </p:nvSpPr>
        <p:spPr>
          <a:xfrm>
            <a:off x="973015" y="1781908"/>
            <a:ext cx="2825262" cy="179363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The answer can’t be…</a:t>
            </a:r>
          </a:p>
          <a:p>
            <a:pPr algn="ctr"/>
            <a:r>
              <a:rPr lang="en-GB" sz="2400" b="1" dirty="0"/>
              <a:t>b</a:t>
            </a:r>
            <a:r>
              <a:rPr lang="en-GB" sz="2400" b="1" dirty="0" smtClean="0"/>
              <a:t>ecause…..</a:t>
            </a:r>
            <a:endParaRPr lang="en-GB" sz="2400" b="1" dirty="0"/>
          </a:p>
        </p:txBody>
      </p:sp>
      <p:sp>
        <p:nvSpPr>
          <p:cNvPr id="5" name="Cloud 4"/>
          <p:cNvSpPr/>
          <p:nvPr/>
        </p:nvSpPr>
        <p:spPr>
          <a:xfrm>
            <a:off x="8499231" y="1682262"/>
            <a:ext cx="2813539" cy="22039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answer will be between… and ….. </a:t>
            </a:r>
            <a:r>
              <a:rPr lang="en-GB" sz="2000" b="1" dirty="0"/>
              <a:t>b</a:t>
            </a:r>
            <a:r>
              <a:rPr lang="en-GB" sz="2000" b="1" dirty="0" smtClean="0"/>
              <a:t>ecause…</a:t>
            </a:r>
            <a:endParaRPr lang="en-GB" sz="2000" b="1" dirty="0"/>
          </a:p>
        </p:txBody>
      </p:sp>
      <p:sp>
        <p:nvSpPr>
          <p:cNvPr id="6" name="Cloud 5"/>
          <p:cNvSpPr/>
          <p:nvPr/>
        </p:nvSpPr>
        <p:spPr>
          <a:xfrm>
            <a:off x="1301262" y="4290646"/>
            <a:ext cx="2497015" cy="22156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answer will be more or less than….</a:t>
            </a:r>
          </a:p>
          <a:p>
            <a:pPr algn="ctr"/>
            <a:r>
              <a:rPr lang="en-GB" sz="2000" b="1" dirty="0"/>
              <a:t>b</a:t>
            </a:r>
            <a:r>
              <a:rPr lang="en-GB" sz="2000" b="1" dirty="0" smtClean="0"/>
              <a:t>ecause…..</a:t>
            </a:r>
            <a:endParaRPr lang="en-GB" sz="2000" b="1" dirty="0"/>
          </a:p>
        </p:txBody>
      </p:sp>
      <p:sp>
        <p:nvSpPr>
          <p:cNvPr id="7" name="Cloud 6"/>
          <p:cNvSpPr/>
          <p:nvPr/>
        </p:nvSpPr>
        <p:spPr>
          <a:xfrm>
            <a:off x="4677508" y="1301262"/>
            <a:ext cx="2930769" cy="20163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Will the answer be a whole number? How do you know?</a:t>
            </a:r>
            <a:endParaRPr lang="en-GB" sz="2000" b="1" dirty="0"/>
          </a:p>
        </p:txBody>
      </p:sp>
      <p:sp>
        <p:nvSpPr>
          <p:cNvPr id="8" name="Cloud 7"/>
          <p:cNvSpPr/>
          <p:nvPr/>
        </p:nvSpPr>
        <p:spPr>
          <a:xfrm>
            <a:off x="7889631" y="4431323"/>
            <a:ext cx="2590800" cy="193430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The strategy to find the answer is… because….</a:t>
            </a:r>
            <a:endParaRPr lang="en-GB" sz="2000" b="1" dirty="0"/>
          </a:p>
        </p:txBody>
      </p:sp>
      <p:sp>
        <p:nvSpPr>
          <p:cNvPr id="9" name="Cloud 8"/>
          <p:cNvSpPr/>
          <p:nvPr/>
        </p:nvSpPr>
        <p:spPr>
          <a:xfrm>
            <a:off x="4548554" y="4595446"/>
            <a:ext cx="2778369" cy="201636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/>
              <a:t>How many ways can you make the answer using this method?</a:t>
            </a:r>
            <a:endParaRPr lang="en-GB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4548554" y="3481754"/>
            <a:ext cx="3241430" cy="8088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smtClean="0">
                <a:solidFill>
                  <a:schemeClr val="tx1"/>
                </a:solidFill>
              </a:rPr>
              <a:t>609 + 789 </a:t>
            </a:r>
            <a:r>
              <a:rPr lang="en-GB" sz="3200" b="1" dirty="0" smtClean="0">
                <a:solidFill>
                  <a:schemeClr val="tx1"/>
                </a:solidFill>
              </a:rPr>
              <a:t>=</a:t>
            </a:r>
            <a:endParaRPr lang="en-GB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57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83</Words>
  <Application>Microsoft Office PowerPoint</Application>
  <PresentationFormat>Custom</PresentationFormat>
  <Paragraphs>19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Estimation Reasoning</vt:lpstr>
      <vt:lpstr>Reasoning About Number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Moody</dc:creator>
  <cp:lastModifiedBy>SClayton</cp:lastModifiedBy>
  <cp:revision>17</cp:revision>
  <dcterms:created xsi:type="dcterms:W3CDTF">2016-07-14T06:05:20Z</dcterms:created>
  <dcterms:modified xsi:type="dcterms:W3CDTF">2016-11-27T19:29:09Z</dcterms:modified>
</cp:coreProperties>
</file>